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5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Corbel" panose="020B0503020204020204" pitchFamily="3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hcLUGlG8lzaLs9Qa6tHAdOM84+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0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705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0252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4611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982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098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52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4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8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79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72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9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16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81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2858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81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715992" y="207035"/>
            <a:ext cx="9952008" cy="270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Corbel"/>
              <a:buNone/>
            </a:pPr>
            <a:r>
              <a:rPr lang="en-IN">
                <a:solidFill>
                  <a:srgbClr val="92D050"/>
                </a:solidFill>
              </a:rPr>
              <a:t>Techzenure</a:t>
            </a:r>
            <a:br>
              <a:rPr lang="en-IN">
                <a:solidFill>
                  <a:srgbClr val="92D050"/>
                </a:solidFill>
              </a:rPr>
            </a:br>
            <a:r>
              <a:rPr lang="en-IN" sz="4400">
                <a:solidFill>
                  <a:srgbClr val="92D050"/>
                </a:solidFill>
              </a:rPr>
              <a:t>Technical</a:t>
            </a:r>
            <a:r>
              <a:rPr lang="en-IN">
                <a:solidFill>
                  <a:srgbClr val="92D050"/>
                </a:solidFill>
              </a:rPr>
              <a:t> </a:t>
            </a:r>
            <a:r>
              <a:rPr lang="en-IN" sz="4400">
                <a:solidFill>
                  <a:srgbClr val="92D050"/>
                </a:solidFill>
              </a:rPr>
              <a:t>Training</a:t>
            </a:r>
            <a:br>
              <a:rPr lang="en-IN">
                <a:solidFill>
                  <a:srgbClr val="92D050"/>
                </a:solidFill>
              </a:rPr>
            </a:br>
            <a:r>
              <a:rPr lang="en-IN">
                <a:solidFill>
                  <a:srgbClr val="92D050"/>
                </a:solidFill>
              </a:rPr>
              <a:t>3</a:t>
            </a:r>
            <a:r>
              <a:rPr lang="en-IN" baseline="30000">
                <a:solidFill>
                  <a:srgbClr val="92D050"/>
                </a:solidFill>
              </a:rPr>
              <a:t>rd</a:t>
            </a:r>
            <a:r>
              <a:rPr lang="en-IN">
                <a:solidFill>
                  <a:srgbClr val="92D050"/>
                </a:solidFill>
              </a:rPr>
              <a:t> week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subTitle" idx="1"/>
          </p:nvPr>
        </p:nvSpPr>
        <p:spPr>
          <a:xfrm>
            <a:off x="3197679" y="3942272"/>
            <a:ext cx="3333750" cy="163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Mentor : Ram Kumar Sir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IN" dirty="0" err="1">
                <a:solidFill>
                  <a:schemeClr val="accent2">
                    <a:lumMod val="75000"/>
                  </a:schemeClr>
                </a:solidFill>
              </a:rPr>
              <a:t>Sirigiri.Lohit.Reddy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NO:8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(22-07-2023)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403A7B-386A-B0FA-5235-14A051C2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538" y="3602039"/>
            <a:ext cx="2412176" cy="2643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000"/>
              <a:buFont typeface="Corbel"/>
              <a:buNone/>
            </a:pPr>
            <a:r>
              <a:rPr lang="en-IN">
                <a:solidFill>
                  <a:srgbClr val="92D050"/>
                </a:solidFill>
              </a:rPr>
              <a:t>Mongodb installation:-</a:t>
            </a:r>
            <a:endParaRPr/>
          </a:p>
        </p:txBody>
      </p:sp>
      <p:pic>
        <p:nvPicPr>
          <p:cNvPr id="198" name="Google Shape;198;p1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5130" y="704850"/>
            <a:ext cx="849860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2986" y="704850"/>
            <a:ext cx="8813881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2239" y="1038843"/>
            <a:ext cx="8780841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5130" y="704850"/>
            <a:ext cx="842959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5130" y="704850"/>
            <a:ext cx="8438221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688" y="704850"/>
            <a:ext cx="856941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Corbel"/>
              <a:buNone/>
            </a:pPr>
            <a:r>
              <a:rPr lang="en-IN" sz="2400">
                <a:solidFill>
                  <a:srgbClr val="92D050"/>
                </a:solidFill>
              </a:rPr>
              <a:t>Setting path to mongodb:-</a:t>
            </a:r>
            <a:endParaRPr/>
          </a:p>
        </p:txBody>
      </p:sp>
      <p:pic>
        <p:nvPicPr>
          <p:cNvPr id="234" name="Google Shape;234;p1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Corbel"/>
              <a:buNone/>
            </a:pPr>
            <a:r>
              <a:rPr lang="en-IN" sz="2400">
                <a:solidFill>
                  <a:srgbClr val="92D050"/>
                </a:solidFill>
              </a:rPr>
              <a:t>Command prompt:-</a:t>
            </a:r>
            <a:endParaRPr/>
          </a:p>
        </p:txBody>
      </p:sp>
      <p:pic>
        <p:nvPicPr>
          <p:cNvPr id="240" name="Google Shape;240;p1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3734" y="704850"/>
            <a:ext cx="9062749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2231136" y="232914"/>
            <a:ext cx="7729728" cy="132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orbel"/>
              <a:buNone/>
            </a:pPr>
            <a:r>
              <a:rPr lang="en-IN" sz="3200">
                <a:solidFill>
                  <a:schemeClr val="accent1"/>
                </a:solidFill>
              </a:rPr>
              <a:t>Javascript</a:t>
            </a:r>
            <a:r>
              <a:rPr lang="en-IN" sz="2000">
                <a:solidFill>
                  <a:schemeClr val="accent1"/>
                </a:solidFill>
              </a:rPr>
              <a:t> </a:t>
            </a:r>
            <a:r>
              <a:rPr lang="en-IN" sz="3200">
                <a:solidFill>
                  <a:schemeClr val="accent1"/>
                </a:solidFill>
              </a:rPr>
              <a:t>object1</a:t>
            </a:r>
            <a:r>
              <a:rPr lang="en-IN" sz="2000">
                <a:solidFill>
                  <a:schemeClr val="accent1"/>
                </a:solidFill>
              </a:rPr>
              <a:t>:</a:t>
            </a:r>
            <a:endParaRPr/>
          </a:p>
        </p:txBody>
      </p: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970" y="1863306"/>
            <a:ext cx="10187796" cy="436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04" y="1863306"/>
            <a:ext cx="10187796" cy="4364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Corbel"/>
              <a:buNone/>
            </a:pPr>
            <a:r>
              <a:rPr lang="en-IN" sz="2400">
                <a:solidFill>
                  <a:srgbClr val="92D050"/>
                </a:solidFill>
              </a:rPr>
              <a:t>Creating tables using mongodb:-</a:t>
            </a:r>
            <a:endParaRPr/>
          </a:p>
        </p:txBody>
      </p:sp>
      <p:pic>
        <p:nvPicPr>
          <p:cNvPr id="251" name="Google Shape;251;p2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290381" y="2160588"/>
            <a:ext cx="7371275" cy="388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732" y="1875106"/>
            <a:ext cx="839040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98" y="654624"/>
            <a:ext cx="8656756" cy="594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325" y="704850"/>
            <a:ext cx="8907148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146" y="704850"/>
            <a:ext cx="10420711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838200" y="3564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000"/>
              <a:buFont typeface="Corbel"/>
              <a:buNone/>
            </a:pPr>
            <a:r>
              <a:rPr lang="en-IN">
                <a:solidFill>
                  <a:srgbClr val="92D050"/>
                </a:solidFill>
              </a:rPr>
              <a:t>Python:-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Python is a computer programming language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often used to build websites and software,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automate tasks and conduct data analysis.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Python is a general-purpose language,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meaning it can be used to create a variety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>
                <a:solidFill>
                  <a:schemeClr val="accent2"/>
                </a:solidFill>
              </a:rPr>
              <a:t>Of different programs.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9102" y="1682061"/>
            <a:ext cx="4347713" cy="463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9101" y="1682061"/>
            <a:ext cx="4347713" cy="4634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000"/>
              <a:buFont typeface="Corbel"/>
              <a:buNone/>
            </a:pPr>
            <a:r>
              <a:rPr lang="en-IN" sz="4000">
                <a:solidFill>
                  <a:srgbClr val="92D050"/>
                </a:solidFill>
              </a:rPr>
              <a:t>Python installation:-</a:t>
            </a:r>
            <a:endParaRPr/>
          </a:p>
        </p:txBody>
      </p:sp>
      <p:pic>
        <p:nvPicPr>
          <p:cNvPr id="282" name="Google Shape;282;p2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268" y="704850"/>
            <a:ext cx="10437962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521" y="704850"/>
            <a:ext cx="10377578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74" y="704850"/>
            <a:ext cx="10351698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Python programs:-</a:t>
            </a:r>
            <a:br>
              <a:rPr lang="en-IN" sz="3200">
                <a:solidFill>
                  <a:srgbClr val="92D050"/>
                </a:solidFill>
              </a:rPr>
            </a:br>
            <a:br>
              <a:rPr lang="en-IN" sz="3200">
                <a:solidFill>
                  <a:srgbClr val="92D050"/>
                </a:solidFill>
              </a:rPr>
            </a:br>
            <a:r>
              <a:rPr lang="en-IN" sz="3200">
                <a:solidFill>
                  <a:srgbClr val="92D050"/>
                </a:solidFill>
              </a:rPr>
              <a:t>Addition program:-</a:t>
            </a:r>
            <a:endParaRPr/>
          </a:p>
        </p:txBody>
      </p:sp>
      <p:pic>
        <p:nvPicPr>
          <p:cNvPr id="303" name="Google Shape;303;p2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0280" y="1825625"/>
            <a:ext cx="1002435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6062932" cy="639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100000"/>
              <a:buFont typeface="Corbel"/>
              <a:buNone/>
            </a:pPr>
            <a:r>
              <a:rPr lang="en-IN">
                <a:solidFill>
                  <a:srgbClr val="92D050"/>
                </a:solidFill>
              </a:rPr>
              <a:t>Bootstrap:-</a:t>
            </a:r>
            <a:br>
              <a:rPr lang="en-IN">
                <a:solidFill>
                  <a:schemeClr val="accent2"/>
                </a:solidFill>
              </a:rPr>
            </a:br>
            <a:r>
              <a:rPr lang="en-IN" sz="2400">
                <a:solidFill>
                  <a:schemeClr val="accent2"/>
                </a:solidFill>
              </a:rPr>
              <a:t>Bootstrap</a:t>
            </a:r>
            <a:r>
              <a:rPr lang="en-IN">
                <a:solidFill>
                  <a:schemeClr val="accent2"/>
                </a:solidFill>
              </a:rPr>
              <a:t> </a:t>
            </a:r>
            <a:r>
              <a:rPr lang="en-IN" sz="2400">
                <a:solidFill>
                  <a:schemeClr val="accent2"/>
                </a:solidFill>
              </a:rPr>
              <a:t>means</a:t>
            </a:r>
            <a:r>
              <a:rPr lang="en-IN">
                <a:solidFill>
                  <a:schemeClr val="accent2"/>
                </a:solidFill>
              </a:rPr>
              <a:t> </a:t>
            </a:r>
            <a:r>
              <a:rPr lang="en-IN" sz="2400">
                <a:solidFill>
                  <a:schemeClr val="accent2"/>
                </a:solidFill>
              </a:rPr>
              <a:t>to</a:t>
            </a:r>
            <a:r>
              <a:rPr lang="en-IN">
                <a:solidFill>
                  <a:schemeClr val="accent2"/>
                </a:solidFill>
              </a:rPr>
              <a:t> </a:t>
            </a:r>
            <a:r>
              <a:rPr lang="en-IN" sz="2400">
                <a:solidFill>
                  <a:schemeClr val="accent2"/>
                </a:solidFill>
              </a:rPr>
              <a:t>boot or to load a program into a computer using a much smaller initial programme to load in the desired programme which is usually in operating system.</a:t>
            </a: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br>
              <a:rPr lang="en-IN">
                <a:solidFill>
                  <a:schemeClr val="accent2"/>
                </a:solidFill>
              </a:rPr>
            </a:br>
            <a:endParaRPr>
              <a:solidFill>
                <a:schemeClr val="accent2"/>
              </a:solidFill>
            </a:endParaRPr>
          </a:p>
        </p:txBody>
      </p:sp>
      <p:pic>
        <p:nvPicPr>
          <p:cNvPr id="158" name="Google Shape;158;p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3031302" y="2896124"/>
            <a:ext cx="42862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7765" y="2725468"/>
            <a:ext cx="6864651" cy="340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Variables program:-</a:t>
            </a:r>
            <a:endParaRPr/>
          </a:p>
        </p:txBody>
      </p:sp>
      <p:pic>
        <p:nvPicPr>
          <p:cNvPr id="309" name="Google Shape;309;p30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Operators(</a:t>
            </a:r>
            <a:r>
              <a:rPr lang="en-IN" sz="2400">
                <a:solidFill>
                  <a:srgbClr val="92D050"/>
                </a:solidFill>
              </a:rPr>
              <a:t>Arithmetic</a:t>
            </a:r>
            <a:r>
              <a:rPr lang="en-IN" sz="3200">
                <a:solidFill>
                  <a:srgbClr val="92D050"/>
                </a:solidFill>
              </a:rPr>
              <a:t> </a:t>
            </a:r>
            <a:r>
              <a:rPr lang="en-IN" sz="2400">
                <a:solidFill>
                  <a:srgbClr val="92D050"/>
                </a:solidFill>
              </a:rPr>
              <a:t>operators</a:t>
            </a:r>
            <a:r>
              <a:rPr lang="en-IN" sz="3200">
                <a:solidFill>
                  <a:srgbClr val="92D050"/>
                </a:solidFill>
              </a:rPr>
              <a:t> +,-,*,%)</a:t>
            </a:r>
            <a:endParaRPr/>
          </a:p>
        </p:txBody>
      </p:sp>
      <p:pic>
        <p:nvPicPr>
          <p:cNvPr id="315" name="Google Shape;315;p3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7370" y="1801812"/>
            <a:ext cx="973725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838200" y="3219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Corbel"/>
              <a:buNone/>
            </a:pPr>
            <a:r>
              <a:rPr lang="en-IN" sz="2400">
                <a:solidFill>
                  <a:srgbClr val="92D050"/>
                </a:solidFill>
              </a:rPr>
              <a:t>OR operator program:-</a:t>
            </a:r>
            <a:br>
              <a:rPr lang="en-IN" sz="2400">
                <a:solidFill>
                  <a:srgbClr val="92D050"/>
                </a:solidFill>
              </a:rPr>
            </a:br>
            <a:r>
              <a:rPr lang="en-IN" sz="2400">
                <a:solidFill>
                  <a:srgbClr val="92D050"/>
                </a:solidFill>
              </a:rPr>
              <a:t>In OR operator both statements must be true(t+t=t)</a:t>
            </a:r>
            <a:endParaRPr/>
          </a:p>
        </p:txBody>
      </p:sp>
      <p:pic>
        <p:nvPicPr>
          <p:cNvPr id="322" name="Google Shape;322;p32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Input from keyboard program:-</a:t>
            </a:r>
            <a:endParaRPr/>
          </a:p>
        </p:txBody>
      </p:sp>
      <p:pic>
        <p:nvPicPr>
          <p:cNvPr id="328" name="Google Shape;328;p3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7370" y="1801812"/>
            <a:ext cx="973725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title"/>
          </p:nvPr>
        </p:nvSpPr>
        <p:spPr>
          <a:xfrm>
            <a:off x="838200" y="3564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Ifcondition program:-</a:t>
            </a:r>
            <a:br>
              <a:rPr lang="en-IN" sz="3200">
                <a:solidFill>
                  <a:srgbClr val="92D050"/>
                </a:solidFill>
              </a:rPr>
            </a:br>
            <a:r>
              <a:rPr lang="en-IN" sz="2400">
                <a:solidFill>
                  <a:srgbClr val="92D050"/>
                </a:solidFill>
              </a:rPr>
              <a:t>checks the and if it is true then one set of block is executed else another set of block is executed.</a:t>
            </a:r>
            <a:endParaRPr/>
          </a:p>
        </p:txBody>
      </p:sp>
      <p:pic>
        <p:nvPicPr>
          <p:cNvPr id="335" name="Google Shape;335;p3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If big two program:-</a:t>
            </a:r>
            <a:endParaRPr/>
          </a:p>
        </p:txBody>
      </p:sp>
      <p:pic>
        <p:nvPicPr>
          <p:cNvPr id="341" name="Google Shape;341;p3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If big five program :-</a:t>
            </a:r>
            <a:endParaRPr/>
          </a:p>
        </p:txBody>
      </p:sp>
      <p:pic>
        <p:nvPicPr>
          <p:cNvPr id="347" name="Google Shape;347;p3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Odd or Even program:-</a:t>
            </a:r>
            <a:endParaRPr/>
          </a:p>
        </p:txBody>
      </p:sp>
      <p:pic>
        <p:nvPicPr>
          <p:cNvPr id="353" name="Google Shape;353;p3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838200" y="35649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200"/>
              <a:buFont typeface="Corbel"/>
              <a:buNone/>
            </a:pPr>
            <a:r>
              <a:rPr lang="en-IN" sz="3200">
                <a:solidFill>
                  <a:srgbClr val="92D050"/>
                </a:solidFill>
              </a:rPr>
              <a:t>While Loop program:-</a:t>
            </a:r>
            <a:br>
              <a:rPr lang="en-IN" sz="3200">
                <a:solidFill>
                  <a:srgbClr val="92D050"/>
                </a:solidFill>
              </a:rPr>
            </a:br>
            <a:r>
              <a:rPr lang="en-IN" sz="2400">
                <a:solidFill>
                  <a:srgbClr val="92D050"/>
                </a:solidFill>
              </a:rPr>
              <a:t>The while loop is used to iterate a part of the program several times</a:t>
            </a:r>
            <a:r>
              <a:rPr lang="en-IN" sz="3200">
                <a:solidFill>
                  <a:srgbClr val="92D050"/>
                </a:solidFill>
              </a:rPr>
              <a:t>.</a:t>
            </a:r>
            <a:endParaRPr/>
          </a:p>
        </p:txBody>
      </p:sp>
      <p:pic>
        <p:nvPicPr>
          <p:cNvPr id="359" name="Google Shape;359;p3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677863" y="2180568"/>
            <a:ext cx="8596312" cy="3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767" y="1452824"/>
            <a:ext cx="8579922" cy="45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395" y="841169"/>
            <a:ext cx="8943603" cy="560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3960" y="704850"/>
            <a:ext cx="943466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513" y="704850"/>
            <a:ext cx="9197356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3052" y="834246"/>
            <a:ext cx="8369694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1493" y="704850"/>
            <a:ext cx="8152243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41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000"/>
              <a:buFont typeface="Corbel"/>
              <a:buNone/>
            </a:pPr>
            <a:r>
              <a:rPr lang="en-IN">
                <a:solidFill>
                  <a:srgbClr val="92D050"/>
                </a:solidFill>
              </a:rPr>
              <a:t>Mongodb:-</a:t>
            </a:r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idx="1"/>
          </p:nvPr>
        </p:nvSpPr>
        <p:spPr>
          <a:xfrm>
            <a:off x="1484311" y="2812966"/>
            <a:ext cx="609025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IN" sz="2400">
                <a:solidFill>
                  <a:schemeClr val="accent2"/>
                </a:solidFill>
              </a:rPr>
              <a:t>Mongodb is a non-relation document 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 sz="2400">
                <a:solidFill>
                  <a:schemeClr val="accent2"/>
                </a:solidFill>
              </a:rPr>
              <a:t>Database that provides support for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 sz="2400">
                <a:solidFill>
                  <a:schemeClr val="accent2"/>
                </a:solidFill>
              </a:rPr>
              <a:t>JSON-like storage. The mongodb database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 sz="2400">
                <a:solidFill>
                  <a:schemeClr val="accent2"/>
                </a:solidFill>
              </a:rPr>
              <a:t>as a flexible data model that enables you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IN" sz="2400">
                <a:solidFill>
                  <a:schemeClr val="accent2"/>
                </a:solidFill>
              </a:rPr>
              <a:t>to store unstructured data.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400">
              <a:solidFill>
                <a:schemeClr val="accent2"/>
              </a:solidFill>
            </a:endParaRPr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400">
              <a:solidFill>
                <a:schemeClr val="accent2"/>
              </a:solidFill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4448" y="1928525"/>
            <a:ext cx="4452751" cy="43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262</Words>
  <Application>Microsoft Office PowerPoint</Application>
  <PresentationFormat>Widescreen</PresentationFormat>
  <Paragraphs>36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Wingdings 3</vt:lpstr>
      <vt:lpstr>Corbel</vt:lpstr>
      <vt:lpstr>Arial</vt:lpstr>
      <vt:lpstr>Trebuchet MS</vt:lpstr>
      <vt:lpstr>Facet</vt:lpstr>
      <vt:lpstr>Techzenure Technical Training 3rd week</vt:lpstr>
      <vt:lpstr>Javascript object1:</vt:lpstr>
      <vt:lpstr>Bootstrap:- Bootstrap means to boot or to load a program into a computer using a much smaller initial programme to load in the desired programme which is usually in operating system.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Mongodb:-</vt:lpstr>
      <vt:lpstr>Mongodb installation:-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path to mongodb:-</vt:lpstr>
      <vt:lpstr>Command prompt:-</vt:lpstr>
      <vt:lpstr>PowerPoint Presentation</vt:lpstr>
      <vt:lpstr>Creating tables using mongodb:-</vt:lpstr>
      <vt:lpstr>PowerPoint Presentation</vt:lpstr>
      <vt:lpstr>PowerPoint Presentation</vt:lpstr>
      <vt:lpstr>PowerPoint Presentation</vt:lpstr>
      <vt:lpstr>Python:-</vt:lpstr>
      <vt:lpstr>Python installation:-</vt:lpstr>
      <vt:lpstr>PowerPoint Presentation</vt:lpstr>
      <vt:lpstr>PowerPoint Presentation</vt:lpstr>
      <vt:lpstr>PowerPoint Presentation</vt:lpstr>
      <vt:lpstr>Python programs:-  Addition program:-</vt:lpstr>
      <vt:lpstr>Variables program:-</vt:lpstr>
      <vt:lpstr>Operators(Arithmetic operators +,-,*,%)</vt:lpstr>
      <vt:lpstr>OR operator program:- In OR operator both statements must be true(t+t=t)</vt:lpstr>
      <vt:lpstr>Input from keyboard program:-</vt:lpstr>
      <vt:lpstr>Ifcondition program:- checks the and if it is true then one set of block is executed else another set of block is executed.</vt:lpstr>
      <vt:lpstr>If big two program:-</vt:lpstr>
      <vt:lpstr>If big five program :-</vt:lpstr>
      <vt:lpstr>Odd or Even program:-</vt:lpstr>
      <vt:lpstr>While Loop program:- The while loop is used to iterate a part of the program several times.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Techzenure Technical Training 3rd week</dc:title>
  <dc:creator>asha shaik</dc:creator>
  <cp:lastModifiedBy>Lohit Reddy</cp:lastModifiedBy>
  <cp:revision>3</cp:revision>
  <dcterms:created xsi:type="dcterms:W3CDTF">2023-07-22T17:01:03Z</dcterms:created>
  <dcterms:modified xsi:type="dcterms:W3CDTF">2023-07-23T15:58:19Z</dcterms:modified>
</cp:coreProperties>
</file>